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pos="7176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6" orient="horz" pos="3792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6037" autoAdjust="0"/>
  </p:normalViewPr>
  <p:slideViewPr>
    <p:cSldViewPr snapToGrid="0" showGuides="1">
      <p:cViewPr varScale="1">
        <p:scale>
          <a:sx n="106" d="100"/>
          <a:sy n="106" d="100"/>
        </p:scale>
        <p:origin x="272" y="68"/>
      </p:cViewPr>
      <p:guideLst>
        <p:guide orient="horz" pos="2160"/>
        <p:guide pos="3816"/>
        <p:guide pos="504"/>
        <p:guide pos="7176"/>
        <p:guide orient="horz" pos="528"/>
        <p:guide orient="horz" pos="3792"/>
        <p:guide orient="horz" pos="11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60D32B-323E-D0ED-4396-F1A3089479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D0B70-22F1-496F-B7DA-63F7CA1C7C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5861" y="4516193"/>
            <a:ext cx="4194629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 R E A T I V E   R E S E N T A T I O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D486D-7DF5-4366-B0C3-5D63F403CF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7112"/>
            <a:ext cx="9144000" cy="2387600"/>
          </a:xfrm>
        </p:spPr>
        <p:txBody>
          <a:bodyPr anchor="b">
            <a:noAutofit/>
          </a:bodyPr>
          <a:lstStyle>
            <a:lvl1pPr algn="ctr">
              <a:defRPr sz="16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870" y="0"/>
            <a:ext cx="554372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5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498917"/>
            <a:ext cx="4572000" cy="636756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5182675-1748-6863-9D7A-16A64BFBD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8948" y="498917"/>
            <a:ext cx="2614304" cy="293008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01" y="855078"/>
            <a:ext cx="4502099" cy="1920526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DE80EB1-D55B-3F5B-D8B1-EEB2DB440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38202"/>
            <a:ext cx="3376257" cy="518869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5B24269-7835-7DFC-1DB2-C3A911198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1738" y="3480600"/>
            <a:ext cx="3659402" cy="254629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5E663B36-2264-0F2A-969F-F19C5F53D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46619" y="857252"/>
            <a:ext cx="4145279" cy="516964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1A3CE-CC8F-D57F-A6F3-F6ABCC66DAB7}"/>
              </a:ext>
            </a:extLst>
          </p:cNvPr>
          <p:cNvSpPr/>
          <p:nvPr userDrawn="1"/>
        </p:nvSpPr>
        <p:spPr>
          <a:xfrm>
            <a:off x="3481738" y="847725"/>
            <a:ext cx="5405087" cy="252967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932" y="8478"/>
            <a:ext cx="527696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732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5587526-8D54-8C2B-4A98-84D8FDBC7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22971" y="1747711"/>
            <a:ext cx="3642916" cy="38177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458" y="4202675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5587526-8D54-8C2B-4A98-84D8FDBC7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5458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962CF92-D43B-E58D-32B1-D0F1B3CCBE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4304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DCB68C4-D7E4-88A3-B2C8-3009038EC9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3150" y="838200"/>
            <a:ext cx="2718750" cy="294287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178" y="838200"/>
            <a:ext cx="3781438" cy="51815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0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78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849" y="855078"/>
            <a:ext cx="34544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479" y="855078"/>
            <a:ext cx="7267864" cy="288229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3771900" cy="1920526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60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14699" y="2046913"/>
            <a:ext cx="5572126" cy="35132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52578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47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1F02A2D-39F7-1064-B6B0-6A8484A43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73863" y="1162050"/>
            <a:ext cx="4618037" cy="45338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52578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79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F341-4771-45CF-99C9-67445CCF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8E368-C99A-4D8A-8B5D-9E4C414A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A52E-4588-42E3-B65C-74229D4507D0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0F02-AAFE-4AC5-B619-4BF6A278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0D87E-676B-4879-A202-F8CEFFCD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1D24-3484-4822-BBC5-AD7539231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7A5B03-9C7F-9B78-7E20-4CC20FDAE0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DF218B8-B44D-CCE0-D86D-5692E69B79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3550" y="0"/>
            <a:ext cx="45783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A07D-B343-42AC-9D72-C7840FB9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60" y="3561335"/>
            <a:ext cx="3660790" cy="1754326"/>
          </a:xfrm>
        </p:spPr>
        <p:txBody>
          <a:bodyPr wrap="square" anchor="t">
            <a:sp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86216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B7A5B03-9C7F-9B78-7E20-4CC20FDAE0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DF218B8-B44D-CCE0-D86D-5692E69B79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3550" y="0"/>
            <a:ext cx="4591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A07D-B343-42AC-9D72-C7840FB9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650" y="2415457"/>
            <a:ext cx="4933950" cy="923330"/>
          </a:xfrm>
        </p:spPr>
        <p:txBody>
          <a:bodyPr wrap="square" anchor="t">
            <a:sp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7325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7438" y="0"/>
            <a:ext cx="4773612" cy="686593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571"/>
            <a:ext cx="5061313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BEF61-E2DE-BF7A-18AE-4DD01DC33935}"/>
              </a:ext>
            </a:extLst>
          </p:cNvPr>
          <p:cNvSpPr/>
          <p:nvPr userDrawn="1"/>
        </p:nvSpPr>
        <p:spPr>
          <a:xfrm>
            <a:off x="7943849" y="0"/>
            <a:ext cx="3448051" cy="3146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95DD8-95DB-FD71-D606-AAEA04BE8F17}"/>
              </a:ext>
            </a:extLst>
          </p:cNvPr>
          <p:cNvSpPr/>
          <p:nvPr userDrawn="1"/>
        </p:nvSpPr>
        <p:spPr>
          <a:xfrm>
            <a:off x="6699612" y="2236008"/>
            <a:ext cx="5492387" cy="4621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855078"/>
            <a:ext cx="5295902" cy="514784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2458" y="0"/>
            <a:ext cx="4229100" cy="686593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F456334-5419-14D5-8177-CE69FBA32C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7530" y="3441447"/>
            <a:ext cx="2654370" cy="266614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7041784" cy="62780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981" y="855078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94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078"/>
            <a:ext cx="6096000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4625" y="855078"/>
            <a:ext cx="3726504" cy="248557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FC3B640-26FA-7EF0-D341-1DA40562E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4625" y="3534222"/>
            <a:ext cx="3726504" cy="248557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571"/>
            <a:ext cx="5061313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3800" y="0"/>
            <a:ext cx="34544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9EBF723-2D11-3673-442E-E4D5910CA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098532"/>
            <a:ext cx="5636382" cy="375946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B1D0A-C59D-4E0A-990D-8FCE95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77" y="842496"/>
            <a:ext cx="4972665" cy="1311128"/>
          </a:xfrm>
        </p:spPr>
        <p:txBody>
          <a:bodyPr wrap="square" anchor="t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6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34E42-F6CA-473E-98B6-7BA3D8B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AA11-150B-40D7-B77C-4736F242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6C75-835B-48D1-BF88-7040CA5D1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1A52E-4588-42E3-B65C-74229D4507D0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F608-10D1-4014-B905-7E216F07E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5945-4D09-4B9A-84FB-3D87B7996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1D24-3484-4822-BBC5-AD7539231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651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rick building with a sign on the side&#10;&#10;Description automatically generated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031" y="13535"/>
            <a:ext cx="12167937" cy="6844465"/>
          </a:xfrm>
          <a:solidFill>
            <a:schemeClr val="accent2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8DB9AE-EB82-495D-A7B1-397A898A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7" y="4041341"/>
            <a:ext cx="10438627" cy="751616"/>
          </a:xfr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OPRFHS Class of 1994 - Forever in Our Hearts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1249649"/>
            <a:ext cx="11752741" cy="212365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In Loving Memory </a:t>
            </a:r>
            <a:br>
              <a:rPr lang="en-US" sz="6600" dirty="0"/>
            </a:br>
            <a:r>
              <a:rPr lang="en-US" sz="6600" dirty="0"/>
              <a:t>of Our Classmates</a:t>
            </a:r>
            <a:endParaRPr lang="en-US" sz="6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4DC03-B232-FA3D-5492-A8F14510141A}"/>
              </a:ext>
            </a:extLst>
          </p:cNvPr>
          <p:cNvCxnSpPr>
            <a:cxnSpLocks/>
          </p:cNvCxnSpPr>
          <p:nvPr/>
        </p:nvCxnSpPr>
        <p:spPr>
          <a:xfrm>
            <a:off x="1087045" y="3707324"/>
            <a:ext cx="100179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6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sweater&#10;&#10;Description automatically generated">
            <a:extLst>
              <a:ext uri="{FF2B5EF4-FFF2-40B4-BE49-F238E27FC236}">
                <a16:creationId xmlns:a16="http://schemas.microsoft.com/office/drawing/2014/main" id="{C7DB3C3C-092F-191D-062D-E369FB6437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Eckberg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6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ith her chin on her hand&#10;&#10;Description automatically generated">
            <a:extLst>
              <a:ext uri="{FF2B5EF4-FFF2-40B4-BE49-F238E27FC236}">
                <a16:creationId xmlns:a16="http://schemas.microsoft.com/office/drawing/2014/main" id="{C51E3483-1FED-983F-22C9-D96911ED2B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12619"/>
          <a:stretch>
            <a:fillRect/>
          </a:stretch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Kelly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Fogg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Andrew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Ghertner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9FD5B6F-E1A0-56EA-F8D6-C634BA9A4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Julian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Gonzalez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2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earing a necklace and a black shirt&#10;&#10;Description automatically generated">
            <a:extLst>
              <a:ext uri="{FF2B5EF4-FFF2-40B4-BE49-F238E27FC236}">
                <a16:creationId xmlns:a16="http://schemas.microsoft.com/office/drawing/2014/main" id="{29283497-D46F-7CD4-66C1-BEC0CC535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Jenni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Green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CA600C8-8BA1-B58E-E459-B3A35A0B9D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 b="1397"/>
          <a:stretch>
            <a:fillRect/>
          </a:stretch>
        </p:blipFill>
        <p:spPr>
          <a:xfrm>
            <a:off x="41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Charlotte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Harrison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Brendan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Hedges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8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35625C8B-B45D-FE40-B66E-CD0148413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r="7746"/>
          <a:stretch>
            <a:fillRect/>
          </a:stretch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Hyde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Langdon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Hutchinson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7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Joe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Kunkel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2" y="6768"/>
            <a:ext cx="12167937" cy="6844465"/>
          </a:xfrm>
          <a:solidFill>
            <a:schemeClr val="accent2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8DB9AE-EB82-495D-A7B1-397A898AA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6" y="1986320"/>
            <a:ext cx="10438627" cy="4154022"/>
          </a:xfr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/>
              <a:t>Each of these individuals was a special part of our journey, creating memories and shaping our lives. </a:t>
            </a:r>
          </a:p>
          <a:p>
            <a:pPr algn="ctr">
              <a:lnSpc>
                <a:spcPct val="130000"/>
              </a:lnSpc>
            </a:pPr>
            <a:r>
              <a:rPr lang="en-US" sz="4000" dirty="0"/>
              <a:t>Today, we also celebrate the joy they brought to us all.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695516"/>
            <a:ext cx="11752741" cy="111722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Remembering Their Legacy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3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holding a small basket&#10;&#10;Description automatically generated">
            <a:extLst>
              <a:ext uri="{FF2B5EF4-FFF2-40B4-BE49-F238E27FC236}">
                <a16:creationId xmlns:a16="http://schemas.microsoft.com/office/drawing/2014/main" id="{674D2A1D-3851-9EEA-7294-19603B0288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8530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Timothy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Lutz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Janielle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Marcus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8FD327-E1DF-2F05-3EB0-CFA92D4DE4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693"/>
          <a:stretch/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Jeams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Potts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0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uniform with a flag behind him&#10;&#10;Description automatically generated">
            <a:extLst>
              <a:ext uri="{FF2B5EF4-FFF2-40B4-BE49-F238E27FC236}">
                <a16:creationId xmlns:a16="http://schemas.microsoft.com/office/drawing/2014/main" id="{7854EE7F-E424-58AE-BC8B-652366152E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Thomas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Reilly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59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in a picture frame&#10;&#10;Description automatically generated">
            <a:extLst>
              <a:ext uri="{FF2B5EF4-FFF2-40B4-BE49-F238E27FC236}">
                <a16:creationId xmlns:a16="http://schemas.microsoft.com/office/drawing/2014/main" id="{B51B0D35-B586-E9D6-0E90-D2161173A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b="939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Marcus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Smith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3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5C98D67-2903-1B59-93EE-382A82AA21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Kevin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Tideman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and a child posing for a picture&#10;&#10;Description automatically generated">
            <a:extLst>
              <a:ext uri="{FF2B5EF4-FFF2-40B4-BE49-F238E27FC236}">
                <a16:creationId xmlns:a16="http://schemas.microsoft.com/office/drawing/2014/main" id="{B6F620A3-B294-8525-8F3F-CF298D63F3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15643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4036595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287379"/>
            <a:ext cx="5210507" cy="2585323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Angelina </a:t>
            </a:r>
            <a:r>
              <a:rPr lang="en-US" sz="6000" dirty="0" err="1">
                <a:solidFill>
                  <a:schemeClr val="bg1"/>
                </a:solidFill>
              </a:rPr>
              <a:t>Goneno</a:t>
            </a:r>
            <a:r>
              <a:rPr lang="en-US" sz="6000" dirty="0">
                <a:solidFill>
                  <a:schemeClr val="bg1"/>
                </a:solidFill>
              </a:rPr>
              <a:t>-Griffith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6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Casey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Robinson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2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Larry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Rossow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43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Kacy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Towner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7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Nicholas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Allabastro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AEE9B80B-4851-EFD9-14EF-CB04040526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10092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Patrick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 err="1">
                <a:solidFill>
                  <a:schemeClr val="bg1"/>
                </a:solidFill>
              </a:rPr>
              <a:t>Vizzone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3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rick building with a sign on the side&#10;&#10;Description automatically generated">
            <a:extLst>
              <a:ext uri="{FF2B5EF4-FFF2-40B4-BE49-F238E27FC236}">
                <a16:creationId xmlns:a16="http://schemas.microsoft.com/office/drawing/2014/main" id="{F70B65A7-BAEC-A8C6-D884-914A9A70B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031" y="13535"/>
            <a:ext cx="12167937" cy="6844465"/>
          </a:xfr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4448C-F926-41B9-BB03-C8143D82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0" y="2875002"/>
            <a:ext cx="11752741" cy="11079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Always in Hearts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David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Amani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478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Diana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Bland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taking a selfie&#10;&#10;Description automatically generated">
            <a:extLst>
              <a:ext uri="{FF2B5EF4-FFF2-40B4-BE49-F238E27FC236}">
                <a16:creationId xmlns:a16="http://schemas.microsoft.com/office/drawing/2014/main" id="{1EA09C95-742C-8847-FEAC-A255C3071D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5707063" y="0"/>
            <a:ext cx="6484937" cy="6278563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Chris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Brown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wearing a black shirt and glasses&#10;&#10;Description automatically generated">
            <a:extLst>
              <a:ext uri="{FF2B5EF4-FFF2-40B4-BE49-F238E27FC236}">
                <a16:creationId xmlns:a16="http://schemas.microsoft.com/office/drawing/2014/main" id="{77D5B393-E7B6-8655-6AE8-DA505E4D1A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>
            <a:fillRect/>
          </a:stretch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Brett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Cabanas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320589" y="4895488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B4C05-8FBE-61E3-AFAC-D5C002D4CB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6978" y="0"/>
            <a:ext cx="6485022" cy="6278022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552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Joshua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Cheeks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3277243-A078-5963-AC19-8AEAB0E64728}"/>
              </a:ext>
            </a:extLst>
          </p:cNvPr>
          <p:cNvSpPr/>
          <p:nvPr/>
        </p:nvSpPr>
        <p:spPr>
          <a:xfrm>
            <a:off x="613610" y="4903966"/>
            <a:ext cx="5257800" cy="196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C2691C2-C8DC-9753-AD40-5C739EDF0B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b="1591"/>
          <a:stretch/>
        </p:blipFill>
        <p:spPr>
          <a:xfrm>
            <a:off x="0" y="0"/>
            <a:ext cx="6484938" cy="6278562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082E9E0-2303-9C9B-F855-8291FBE3DC5A}"/>
              </a:ext>
            </a:extLst>
          </p:cNvPr>
          <p:cNvSpPr/>
          <p:nvPr/>
        </p:nvSpPr>
        <p:spPr>
          <a:xfrm>
            <a:off x="6096000" y="0"/>
            <a:ext cx="6096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671395-E3B9-278B-99C3-B776ACE20339}"/>
              </a:ext>
            </a:extLst>
          </p:cNvPr>
          <p:cNvSpPr/>
          <p:nvPr/>
        </p:nvSpPr>
        <p:spPr>
          <a:xfrm>
            <a:off x="6648810" y="3777916"/>
            <a:ext cx="4990380" cy="368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4917-82ED-4EBC-8BB5-9DD01AAF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47" y="1872367"/>
            <a:ext cx="5210507" cy="1754326"/>
          </a:xfrm>
        </p:spPr>
        <p:txBody>
          <a:bodyPr wrap="square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Julian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Clark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E01"/>
      </a:accent1>
      <a:accent2>
        <a:srgbClr val="0D0377"/>
      </a:accent2>
      <a:accent3>
        <a:srgbClr val="0192FF"/>
      </a:accent3>
      <a:accent4>
        <a:srgbClr val="7FFFD4"/>
      </a:accent4>
      <a:accent5>
        <a:srgbClr val="D1D4D4"/>
      </a:accent5>
      <a:accent6>
        <a:srgbClr val="A5A5A5"/>
      </a:accent6>
      <a:hlink>
        <a:srgbClr val="0563C1"/>
      </a:hlink>
      <a:folHlink>
        <a:srgbClr val="954F72"/>
      </a:folHlink>
    </a:clrScheme>
    <a:fontScheme name="Custom 68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137</Words>
  <Application>Microsoft Office PowerPoint</Application>
  <PresentationFormat>Widescreen</PresentationFormat>
  <Paragraphs>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Open Sans</vt:lpstr>
      <vt:lpstr>Office Theme</vt:lpstr>
      <vt:lpstr>In Loving Memory  of Our Classmates</vt:lpstr>
      <vt:lpstr>Remembering Their Legacy</vt:lpstr>
      <vt:lpstr>Nicholas Allabastro</vt:lpstr>
      <vt:lpstr>David Amani</vt:lpstr>
      <vt:lpstr>Diana Bland</vt:lpstr>
      <vt:lpstr>Chris Brown</vt:lpstr>
      <vt:lpstr>Brett Cabanas</vt:lpstr>
      <vt:lpstr>Joshua Cheeks</vt:lpstr>
      <vt:lpstr>Julian Clark</vt:lpstr>
      <vt:lpstr>David Eckberg</vt:lpstr>
      <vt:lpstr>Kelly Fogg</vt:lpstr>
      <vt:lpstr>Andrew Ghertner</vt:lpstr>
      <vt:lpstr>Julian Gonzalez</vt:lpstr>
      <vt:lpstr>Jenni Green</vt:lpstr>
      <vt:lpstr>Charlotte Harrison</vt:lpstr>
      <vt:lpstr>Brendan Hedges</vt:lpstr>
      <vt:lpstr>David Hyde</vt:lpstr>
      <vt:lpstr>Langdon Hutchinson</vt:lpstr>
      <vt:lpstr>Joe Kunkel</vt:lpstr>
      <vt:lpstr>Timothy Lutz</vt:lpstr>
      <vt:lpstr>Janielle Marcus</vt:lpstr>
      <vt:lpstr>Jeams Potts</vt:lpstr>
      <vt:lpstr>Thomas Reilly</vt:lpstr>
      <vt:lpstr>Marcus Smith</vt:lpstr>
      <vt:lpstr>Kevin Tideman</vt:lpstr>
      <vt:lpstr>Angelina Goneno-Griffith</vt:lpstr>
      <vt:lpstr>Casey Robinson</vt:lpstr>
      <vt:lpstr>Larry Rossow</vt:lpstr>
      <vt:lpstr>Kacy Towner</vt:lpstr>
      <vt:lpstr>Patrick Vizzone</vt:lpstr>
      <vt:lpstr>Always in Hearts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Purwanto</dc:creator>
  <cp:lastModifiedBy>Paul Rodriguez</cp:lastModifiedBy>
  <cp:revision>43</cp:revision>
  <dcterms:created xsi:type="dcterms:W3CDTF">2021-05-06T04:02:30Z</dcterms:created>
  <dcterms:modified xsi:type="dcterms:W3CDTF">2024-09-20T07:15:27Z</dcterms:modified>
</cp:coreProperties>
</file>